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786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746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6433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590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597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342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4341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263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226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68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431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6EA59-4356-4753-A5A7-29FA74CA9519}" type="datetimeFigureOut">
              <a:rPr lang="lt-LT" smtClean="0"/>
              <a:t>2017-12-02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67D4-AB81-4122-B073-54628BB38DA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6954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1603157" y="192041"/>
            <a:ext cx="94303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678285" y="2043225"/>
            <a:ext cx="11041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Elijo dvasia ir jėga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eis pirma Viešpaties,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kreipdamas tėvų širdis į vaikus ir neklusniuosius į teisiųjų nusistatymą, kad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parengtų Viešpačiui paruoštą tautą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17).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605307" y="5127614"/>
            <a:ext cx="111788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Paruoškite kelią Viešpačiui,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tiesų darykite Jam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vieškelį dykumoje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Slėnius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užpilkite, kalnus ir kalvas pažeminkite,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kreiva, ištiesinkite,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nelygu, išlyginkite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šlovė bus apreikšta, visi kūnai tai matys, nes Viešpats taip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kalbėjo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40, 3-5).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6534" y="1159098"/>
            <a:ext cx="875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Paruoškite Viešpačiui kelią</a:t>
            </a:r>
            <a:endParaRPr lang="lt-LT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631063" y="3305149"/>
            <a:ext cx="110243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tu, vaikeli, būsi vadinamas Aukščiausiojo pranašu, nes eisi pirma Viešpaties veido Jam kelio paruošti; 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mokysi Jo žmones pažinti išgelbėjimą per jų nuodėmių atleidimą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ir širdingiausią mūsų Dievo gailestingumą, su kuriuo aplankė mus aušra iš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aukštybių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76-78).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237997" y="295072"/>
            <a:ext cx="7370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DIEVOTO GYVENIMO KELIAS.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66161" y="970905"/>
            <a:ext cx="115437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Judėjos karaliaus Erodo dienomis gyveno kunigas, vardu Zacharijas, iš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Abijos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skyriaus. Jis turėjo žmoną, vardu Elžbietą, iš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Aarono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palikuonių.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abu buvo teisūs Dievo akyse ir nepriekaištingai vykdė visus Viešpaties įsakymus bei nuostatus.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Juodu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neturėjo vaikų, nes Elžbieta buvo nevaisinga, ir abu sulaukę senyvo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amžiaus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5-7).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Stačiakampis 6"/>
          <p:cNvSpPr/>
          <p:nvPr/>
        </p:nvSpPr>
        <p:spPr>
          <a:xfrm>
            <a:off x="304798" y="3086414"/>
            <a:ext cx="11466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Elijo dvasia ir jėga jis eis pirma Viešpaties,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kreipdamas tėvų širdis į vaikus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neklusniuosius į teisiųjų nusistatymą, kad parengtų Viešpačiui paruoštą tautą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17).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330559" y="4446645"/>
            <a:ext cx="11492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 klausiate: „Kodėl?“ Todėl, kad Viešpats yra liudytojas tarp tavęs ir tavo jaunystės žmonos, kuriai tu buvai neištikimas, nors ji yra tavo draugė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sandoros žmona.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 nebuvote padaryti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vienas kūnas ir viena dvasia?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Kodėl vienas?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nori matyti gerą sėklą.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Todėl saugokite savo dvasias ir būkite ištikimi savo žmonoms.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nekenčiu skyrybų, nekenčiu smurtu sutepto drabužio“, – sako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kareivijų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Viešpats, Izraelio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14-16).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353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237997" y="295072"/>
            <a:ext cx="7882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IŠTIKIMO TARNAVIMO KELIAS.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79041" y="897005"/>
            <a:ext cx="115824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Juodu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neturėjo vaikų, nes Elžbieta buvo nevaisinga, ir abu sulaukę senyvo amžiaus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Kartą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Zacharijas, atėjus eilei,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tarnavo Dievui kaip kunigas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ir, pagal paprotį,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kunigų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burtu teko jam, įėjus į Viešpaties šventyklą, smilkyti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smilkalus </a:t>
            </a:r>
          </a:p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8-9).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279041" y="2526285"/>
            <a:ext cx="11543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Dvidešimt keturių skyrių paskyrimas burtų keliu buvo padarytas tokia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eile...</a:t>
            </a:r>
          </a:p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Tokia tvarka jie įeidavo tarnauti į Viešpaties namus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pagal jų tėvo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Aarono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nuostatus, kaip jam buvo įsakęs Viešpats, Izraelio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(1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Krn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24, 7-19).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79042" y="3891446"/>
            <a:ext cx="11054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Burtas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metamas į skverną, bet jo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išsidėstymas priklauso nuo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Viešpaties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16, 33).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91920" y="4847650"/>
            <a:ext cx="11762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Dievo gailestingumu aš prašau jus, broliai,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aukoti savo kūnus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kaip gyvą, šventą, Dievui patinkančią auką, – tai jūsų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sąmoningas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tarnavimas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1).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304798" y="5849035"/>
            <a:ext cx="11595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Uolumu nebūkite tingūs; būkite liepsnojančios dvasios,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tarnaukite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Viešpačiui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11).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0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160723" y="295072"/>
            <a:ext cx="9390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NEPALIAUJAMO PAMALDUMO KELIAS.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50254" y="938604"/>
            <a:ext cx="120417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Kunigų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burtu teko jam, įėjus į Viešpaties šventyklą, smilkyti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smilkalus.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Smilkymo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valandą lauke meldėsi gausi žmonių minia.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pasirodė Viešpaties angelas, stovintis smilkymo aukuro dešinėje.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Pamatęs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jį, Zacharijas sumišo, ir jį apėmė baimė.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angelas jam tarė: „Nebijok,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Zacharijau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nes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malda išklausyta. </a:t>
            </a:r>
            <a:endParaRPr lang="lt-LT" sz="24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žmona Elžbieta pagimdys tau sūnų, o tu jį pavadinsi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Jonu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9-13).</a:t>
            </a:r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i="1" dirty="0"/>
          </a:p>
        </p:txBody>
      </p:sp>
      <p:sp>
        <p:nvSpPr>
          <p:cNvPr id="5" name="Stačiakampis 4"/>
          <p:cNvSpPr/>
          <p:nvPr/>
        </p:nvSpPr>
        <p:spPr>
          <a:xfrm>
            <a:off x="111616" y="3022019"/>
            <a:ext cx="11990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paėmė knygą, keturios būtybės ir dvidešimt keturi vyresnieji parpuolė prieš Avinėlį, kiekvienas laikydamas rankose arfą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aukso indus, pilnus smilkalų, kas yra šventųjų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maldos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8).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37373" y="4370927"/>
            <a:ext cx="119430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Išpažinkite vieni kitiems savo nusižengimus ir melskitės vieni už kitus, kad būtumėte išgydyti.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Daug pajėgia veiksminga, karšta teisiojo malda.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Elijas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buvo toks pat žmogus kaip ir mes. Jis meldė, kad nelytų, ir nelijo žemėje trejus metus ir šešis mėnesius;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vėl meldė, ir dangus davė lietaus, o žemė užaugino savo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vaisių (Jok 5, 16-18).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0" name="Stačiakampis 9"/>
          <p:cNvSpPr/>
          <p:nvPr/>
        </p:nvSpPr>
        <p:spPr>
          <a:xfrm>
            <a:off x="6716206" y="6193596"/>
            <a:ext cx="5475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paliovos melskitės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(1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17).</a:t>
            </a:r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8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237997" y="243557"/>
            <a:ext cx="9598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VISIŠKO PASITIKĖJIMO DIEVU KELIAS.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01767" y="920751"/>
            <a:ext cx="117884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Zacharijas atsakė angelui: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„Kaip tai aš patirsiu? Aš gi jau senas, ir mano žmona nebejauna“.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Angelas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atsakė: „Aš esu Gabrielius, stovintis Dievo akivaizdoje. Esu atsiųstas kalbėti su tavimi ir pranešti tau šią linksmą žinią.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Štai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tapsi nebylys ir negalėsi kalbėti iki tos dienos, kurią tai įvyks, nes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nepatikėjai mano žodžiais,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kurie išsipildys savo metu“.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tarpu žmonės laukė Zacharijo ir stebėjosi, kad jis taip ilgai užtrunka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šventykloje. Išėjęs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negalėjo prakalbėti, ir jie suprato, kad jis turėjęs šventykloje regėjimą. Jis aiškinosi jiems ženklais ir pasiliko nebylys.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Tarnavimo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dienoms pasibaigus, jis grįžo namo.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Praslinkus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 laiko,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 žmona Elžbieta pastojo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penkis mėnesius slėpėsi, sakydama: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„Tai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man davė; Jis dabar teikėsi atimti mano pažeminimą žmonių akyse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18-25).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214647" y="5205091"/>
            <a:ext cx="10616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Pasitikėk Viešpačiu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visa širdimi ir nesiremk savo 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supratimu (Pat 3, 5).</a:t>
            </a:r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i="1" dirty="0"/>
          </a:p>
        </p:txBody>
      </p:sp>
      <p:sp>
        <p:nvSpPr>
          <p:cNvPr id="6" name="Stačiakampis 5"/>
          <p:cNvSpPr/>
          <p:nvPr/>
        </p:nvSpPr>
        <p:spPr>
          <a:xfrm>
            <a:off x="188890" y="5826443"/>
            <a:ext cx="11672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giminaitė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Elžbieta,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 buvo laikoma nevaisinga,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pradėjo sūnų senatvėje,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šis mėnuo yra šeštas jai,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Dievui nėra negalimų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dalykų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36-37).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5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Stačiakampis 6"/>
          <p:cNvSpPr/>
          <p:nvPr/>
        </p:nvSpPr>
        <p:spPr>
          <a:xfrm>
            <a:off x="1064654" y="510433"/>
            <a:ext cx="100755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tu, vaikeli, būsi vadinamas Aukščiausiojo pranašu, nes eisi pirma Viešpaties veido Jam kelio paruošti;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mokysi Jo žmones pažinti išgelbėjimą per jų nuodėmių atleidimą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širdingiausią mūsų Dievo gailestingumą, su kuriuo aplankė mus aušra iš aukštybių,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apšviestų esančius tamsoje ir mirties šešėlyje, kad pakreiptų mūsų žingsnius į ramybės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kelią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76-79).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922984" y="3302186"/>
            <a:ext cx="10268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Kitą dieną Jonas, matydamas pas jį ateinantį Jėzų, prabilo: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„Štai Dievo Avinėlis, kuris naikina pasaulio nuodėmę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!“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(Jn 1, 29).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901780" y="4577194"/>
            <a:ext cx="8298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Kitą dieną vėl stovėjo Jonas ir du jo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mokiniai. Išvydęs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einantį Jėzų, jis tarė: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„Štai Dievo Avinėlis!“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Išgirdę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tuos žodžius, abu mokiniai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nusekė paskui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Jėzų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(Jn 1, 35-37).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9332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544</Words>
  <Application>Microsoft Office PowerPoint</Application>
  <PresentationFormat>Plačiaekranė</PresentationFormat>
  <Paragraphs>32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42</cp:revision>
  <dcterms:created xsi:type="dcterms:W3CDTF">2017-11-30T13:11:45Z</dcterms:created>
  <dcterms:modified xsi:type="dcterms:W3CDTF">2017-12-02T18:47:56Z</dcterms:modified>
</cp:coreProperties>
</file>